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861" r:id="rId2"/>
    <p:sldId id="952" r:id="rId3"/>
    <p:sldId id="941" r:id="rId4"/>
    <p:sldId id="936" r:id="rId5"/>
    <p:sldId id="953" r:id="rId6"/>
    <p:sldId id="954" r:id="rId7"/>
    <p:sldId id="955" r:id="rId8"/>
    <p:sldId id="956" r:id="rId9"/>
    <p:sldId id="958" r:id="rId10"/>
    <p:sldId id="959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0" autoAdjust="0"/>
    <p:restoredTop sz="82418" autoAdjust="0"/>
  </p:normalViewPr>
  <p:slideViewPr>
    <p:cSldViewPr>
      <p:cViewPr varScale="1">
        <p:scale>
          <a:sx n="157" d="100"/>
          <a:sy n="157" d="100"/>
        </p:scale>
        <p:origin x="176" y="9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9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32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88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8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10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53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68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2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48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Philippians 3:7-16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2778881" y="7369"/>
            <a:ext cx="31725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Now but the Not-Yet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-1825" y="803538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Flesh demands to experience the future blessings now.</a:t>
            </a:r>
            <a:endParaRPr lang="en-AU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lays-a-hold of us, we will never be the same again – press on to the goal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56A873-6B9F-CA4B-A6DE-F863746CF72A}"/>
              </a:ext>
            </a:extLst>
          </p:cNvPr>
          <p:cNvSpPr txBox="1"/>
          <p:nvPr/>
        </p:nvSpPr>
        <p:spPr>
          <a:xfrm>
            <a:off x="875546" y="133067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past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04F2-DC31-FC4B-B78B-142A7F438F66}"/>
              </a:ext>
            </a:extLst>
          </p:cNvPr>
          <p:cNvSpPr txBox="1"/>
          <p:nvPr/>
        </p:nvSpPr>
        <p:spPr>
          <a:xfrm>
            <a:off x="6663434" y="142697"/>
            <a:ext cx="15590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Future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605DBD-78B3-3A4B-BE15-02967F4B7A18}"/>
              </a:ext>
            </a:extLst>
          </p:cNvPr>
          <p:cNvSpPr txBox="1"/>
          <p:nvPr/>
        </p:nvSpPr>
        <p:spPr>
          <a:xfrm>
            <a:off x="56349" y="442808"/>
            <a:ext cx="312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Sinners;  Children of the Devil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5528B-1252-6E45-9E41-0063597A293E}"/>
              </a:ext>
            </a:extLst>
          </p:cNvPr>
          <p:cNvSpPr txBox="1"/>
          <p:nvPr/>
        </p:nvSpPr>
        <p:spPr>
          <a:xfrm>
            <a:off x="5687651" y="413056"/>
            <a:ext cx="348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Resurrection;  With Christ in Glory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00C842-C10C-8045-8392-6ED276F76F1D}"/>
              </a:ext>
            </a:extLst>
          </p:cNvPr>
          <p:cNvSpPr/>
          <p:nvPr/>
        </p:nvSpPr>
        <p:spPr>
          <a:xfrm>
            <a:off x="107504" y="184705"/>
            <a:ext cx="2880319" cy="59714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72CC26-CF1A-F949-BF13-BD5273ED3B89}"/>
              </a:ext>
            </a:extLst>
          </p:cNvPr>
          <p:cNvSpPr/>
          <p:nvPr/>
        </p:nvSpPr>
        <p:spPr>
          <a:xfrm>
            <a:off x="5710355" y="206933"/>
            <a:ext cx="3361671" cy="59679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1E701B-1941-7A47-91D6-7D7F5C13B87F}"/>
              </a:ext>
            </a:extLst>
          </p:cNvPr>
          <p:cNvSpPr txBox="1"/>
          <p:nvPr/>
        </p:nvSpPr>
        <p:spPr>
          <a:xfrm>
            <a:off x="-2350" y="1411007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Looking Back – Desiring to live as we once were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9B07DE-16A4-7F47-A628-D7D32E80BD9E}"/>
              </a:ext>
            </a:extLst>
          </p:cNvPr>
          <p:cNvSpPr txBox="1"/>
          <p:nvPr/>
        </p:nvSpPr>
        <p:spPr>
          <a:xfrm>
            <a:off x="9882" y="2287871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acting/believing that we’ve already arrived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6847C-72D2-AF40-83DB-F852C67845B0}"/>
              </a:ext>
            </a:extLst>
          </p:cNvPr>
          <p:cNvSpPr txBox="1"/>
          <p:nvPr/>
        </p:nvSpPr>
        <p:spPr>
          <a:xfrm>
            <a:off x="-19800" y="1678088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our past and praise God for rescuing us from it.  But we forsake our Past.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Sanctification – being perfected, but not perfected yet.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5C7858-87F2-8A43-B8CE-AD8336E2FFB1}"/>
              </a:ext>
            </a:extLst>
          </p:cNvPr>
          <p:cNvSpPr txBox="1"/>
          <p:nvPr/>
        </p:nvSpPr>
        <p:spPr>
          <a:xfrm>
            <a:off x="24912" y="2633122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Believing sin is already completely overcome and no need for ongoing repentance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A1DB34-90C3-5546-B611-A9032426BED8}"/>
              </a:ext>
            </a:extLst>
          </p:cNvPr>
          <p:cNvSpPr txBox="1"/>
          <p:nvPr/>
        </p:nvSpPr>
        <p:spPr>
          <a:xfrm>
            <a:off x="16820" y="2948712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Prosperity gospel – claiming future blessings as a reality now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F39C39-EF80-1848-84AA-691962F375E2}"/>
              </a:ext>
            </a:extLst>
          </p:cNvPr>
          <p:cNvSpPr txBox="1"/>
          <p:nvPr/>
        </p:nvSpPr>
        <p:spPr>
          <a:xfrm>
            <a:off x="37704" y="3190595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“Claims” / aims to “speak into being”:  Health;  Wealth;  Well-being;  Long-life....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Enemies of the cross of Christ, set their minds on earthly things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DCDCA9-4BE3-D043-98BA-63339274E617}"/>
              </a:ext>
            </a:extLst>
          </p:cNvPr>
          <p:cNvSpPr txBox="1"/>
          <p:nvPr/>
        </p:nvSpPr>
        <p:spPr>
          <a:xfrm>
            <a:off x="405646" y="3807001"/>
            <a:ext cx="835359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faith recognises the Sovereignty of God, and humbly asks for healing / blessing of daily provision;  Prays in faith that God will do what is best for His will and purpose.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BA776D-3411-8741-B3D7-43474928C4D5}"/>
              </a:ext>
            </a:extLst>
          </p:cNvPr>
          <p:cNvSpPr/>
          <p:nvPr/>
        </p:nvSpPr>
        <p:spPr>
          <a:xfrm>
            <a:off x="107503" y="4420361"/>
            <a:ext cx="9033805" cy="6725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17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15 </a:t>
            </a:r>
            <a:r>
              <a:rPr lang="en-AU" sz="17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Let those of us who are mature think this way, and if in anything you think otherwise, God will reveal that also to you.</a:t>
            </a:r>
            <a:r>
              <a:rPr lang="en-AU" sz="17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16 </a:t>
            </a:r>
            <a:r>
              <a:rPr lang="en-AU" sz="17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Only let us hold true to what we have attained.</a:t>
            </a:r>
            <a:r>
              <a:rPr lang="en-AU" sz="1700" dirty="0"/>
              <a:t>  </a:t>
            </a:r>
            <a:endParaRPr lang="en-AU" sz="17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D2ADA6-97AC-E244-B6FA-40B080236B77}"/>
              </a:ext>
            </a:extLst>
          </p:cNvPr>
          <p:cNvSpPr txBox="1"/>
          <p:nvPr/>
        </p:nvSpPr>
        <p:spPr>
          <a:xfrm>
            <a:off x="35576" y="5041329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maturity recognises the limitations of “now” and the blessings of “not yet”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Maturity holds fast to Christ in health &amp; sickness / plenty &amp; poverty...</a:t>
            </a:r>
          </a:p>
        </p:txBody>
      </p:sp>
    </p:spTree>
    <p:extLst>
      <p:ext uri="{BB962C8B-B14F-4D97-AF65-F5344CB8AC3E}">
        <p14:creationId xmlns:p14="http://schemas.microsoft.com/office/powerpoint/2010/main" val="314996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whatever gain I had, I counted as loss for the sake of Christ.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8 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Indeed, I count everything as loss because of the surpassing worth of knowing Christ Jesus my Lord. For his sake I have suffered the loss of all things and count them as rubbish, in order that I may gain Christ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9 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be found in him, not having a righteousness of my own that comes from the law, but that which comes through faith in Christ, the righteousness from God that depends on faith—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10 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that I may know him and the power of his resurrection, and may share his sufferings, becoming like him in his death,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that by any means possible I may attain the resurrection from the dead. 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8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67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 that I have already obtained this or am already perfect, but I press on to make it my own, because Christ Jesus has made me his own.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Brothers, I do not consider that I have made it my own.  But one thing I do:  forgetting what lies behind and straining forward to what lies ahead,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press on toward the goal for the prize of the upward call of God in Christ Jesus.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Let those of us who are mature think this way, and if in anything you think otherwise, God will reveal that also to you.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Only let us hold true to what we have attained. </a:t>
            </a:r>
            <a:endParaRPr lang="en-AU" sz="3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69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2778881" y="7369"/>
            <a:ext cx="31725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Now but the Not-Yet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27262" y="2214344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lays-a-hold of us, we will never be the same again – press on to the goal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8BC56A-FDD0-9B49-9F2B-E65759085D39}"/>
              </a:ext>
            </a:extLst>
          </p:cNvPr>
          <p:cNvSpPr/>
          <p:nvPr/>
        </p:nvSpPr>
        <p:spPr>
          <a:xfrm>
            <a:off x="742144" y="1506650"/>
            <a:ext cx="7823403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Not that I have already obtained this or am already perfect, but I press on to make it my own, because Christ Jesus has made me his own.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56A873-6B9F-CA4B-A6DE-F863746CF72A}"/>
              </a:ext>
            </a:extLst>
          </p:cNvPr>
          <p:cNvSpPr txBox="1"/>
          <p:nvPr/>
        </p:nvSpPr>
        <p:spPr>
          <a:xfrm>
            <a:off x="875546" y="133067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past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04F2-DC31-FC4B-B78B-142A7F438F66}"/>
              </a:ext>
            </a:extLst>
          </p:cNvPr>
          <p:cNvSpPr txBox="1"/>
          <p:nvPr/>
        </p:nvSpPr>
        <p:spPr>
          <a:xfrm>
            <a:off x="6663434" y="142697"/>
            <a:ext cx="15590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Future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605DBD-78B3-3A4B-BE15-02967F4B7A18}"/>
              </a:ext>
            </a:extLst>
          </p:cNvPr>
          <p:cNvSpPr txBox="1"/>
          <p:nvPr/>
        </p:nvSpPr>
        <p:spPr>
          <a:xfrm>
            <a:off x="56349" y="442808"/>
            <a:ext cx="312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Sinners;  Children of the Devil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5528B-1252-6E45-9E41-0063597A293E}"/>
              </a:ext>
            </a:extLst>
          </p:cNvPr>
          <p:cNvSpPr txBox="1"/>
          <p:nvPr/>
        </p:nvSpPr>
        <p:spPr>
          <a:xfrm>
            <a:off x="5687651" y="413056"/>
            <a:ext cx="348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Resurrection;  With Christ in Glory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00C842-C10C-8045-8392-6ED276F76F1D}"/>
              </a:ext>
            </a:extLst>
          </p:cNvPr>
          <p:cNvSpPr/>
          <p:nvPr/>
        </p:nvSpPr>
        <p:spPr>
          <a:xfrm>
            <a:off x="107504" y="184705"/>
            <a:ext cx="2880319" cy="59714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72CC26-CF1A-F949-BF13-BD5273ED3B89}"/>
              </a:ext>
            </a:extLst>
          </p:cNvPr>
          <p:cNvSpPr/>
          <p:nvPr/>
        </p:nvSpPr>
        <p:spPr>
          <a:xfrm>
            <a:off x="5710355" y="206933"/>
            <a:ext cx="3361671" cy="59679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1E701B-1941-7A47-91D6-7D7F5C13B87F}"/>
              </a:ext>
            </a:extLst>
          </p:cNvPr>
          <p:cNvSpPr txBox="1"/>
          <p:nvPr/>
        </p:nvSpPr>
        <p:spPr>
          <a:xfrm>
            <a:off x="0" y="2553992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Looking Back – Desiring to live as we once were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9B07DE-16A4-7F47-A628-D7D32E80BD9E}"/>
              </a:ext>
            </a:extLst>
          </p:cNvPr>
          <p:cNvSpPr txBox="1"/>
          <p:nvPr/>
        </p:nvSpPr>
        <p:spPr>
          <a:xfrm>
            <a:off x="111981" y="4369668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acting/believing that we’ve already arrived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060164-815E-B842-90C5-A39C3AD61690}"/>
              </a:ext>
            </a:extLst>
          </p:cNvPr>
          <p:cNvSpPr txBox="1"/>
          <p:nvPr/>
        </p:nvSpPr>
        <p:spPr>
          <a:xfrm>
            <a:off x="742144" y="799274"/>
            <a:ext cx="7668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fleshly inclination wants to skip the costs of being a Disciple of Jesus, &amp; demands to experience the future blessings now.</a:t>
            </a:r>
            <a:endParaRPr lang="en-AU" sz="2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801F07-F696-D64D-9E9A-BAE3056CC616}"/>
              </a:ext>
            </a:extLst>
          </p:cNvPr>
          <p:cNvSpPr/>
          <p:nvPr/>
        </p:nvSpPr>
        <p:spPr>
          <a:xfrm>
            <a:off x="179512" y="2955124"/>
            <a:ext cx="8784976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Brothers, I do not consider that I have made it my own.  But one thing I do:  forgetting what lies behind and straining forward to what lies ahead 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I press on toward the goal for the prize of the upward call of God in Christ Jesus.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6847C-72D2-AF40-83DB-F852C67845B0}"/>
              </a:ext>
            </a:extLst>
          </p:cNvPr>
          <p:cNvSpPr txBox="1"/>
          <p:nvPr/>
        </p:nvSpPr>
        <p:spPr>
          <a:xfrm>
            <a:off x="0" y="3974917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our past and praise God for rescuing us from it.  But we forsake our Past.</a:t>
            </a:r>
          </a:p>
        </p:txBody>
      </p:sp>
    </p:spTree>
    <p:extLst>
      <p:ext uri="{BB962C8B-B14F-4D97-AF65-F5344CB8AC3E}">
        <p14:creationId xmlns:p14="http://schemas.microsoft.com/office/powerpoint/2010/main" val="14270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2" grpId="0"/>
      <p:bldP spid="15" grpId="0"/>
      <p:bldP spid="16" grpId="0"/>
      <p:bldP spid="19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B801F07-F696-D64D-9E9A-BAE3056CC616}"/>
              </a:ext>
            </a:extLst>
          </p:cNvPr>
          <p:cNvSpPr/>
          <p:nvPr/>
        </p:nvSpPr>
        <p:spPr>
          <a:xfrm>
            <a:off x="575556" y="553244"/>
            <a:ext cx="8244916" cy="218707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Numbers 11: (ESV)  </a:t>
            </a:r>
          </a:p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remember the fish we ate in Egypt that cost nothing, the cucumbers, the melons, the leeks, the onions, and the garlic. 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now our strength is dried up, and there is nothing at all but this manna to look at.”</a:t>
            </a:r>
            <a:endParaRPr lang="en-AU" sz="24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05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2778881" y="7369"/>
            <a:ext cx="31725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Now but the Not-Yet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27262" y="2214344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lays-a-hold of us, we will never be the same again – press on to the goal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8BC56A-FDD0-9B49-9F2B-E65759085D39}"/>
              </a:ext>
            </a:extLst>
          </p:cNvPr>
          <p:cNvSpPr/>
          <p:nvPr/>
        </p:nvSpPr>
        <p:spPr>
          <a:xfrm>
            <a:off x="742144" y="1506650"/>
            <a:ext cx="7823403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Not that I have already obtained this or am already perfect, but I press on to make it my own, because Christ Jesus has made me his own.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56A873-6B9F-CA4B-A6DE-F863746CF72A}"/>
              </a:ext>
            </a:extLst>
          </p:cNvPr>
          <p:cNvSpPr txBox="1"/>
          <p:nvPr/>
        </p:nvSpPr>
        <p:spPr>
          <a:xfrm>
            <a:off x="875546" y="133067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past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04F2-DC31-FC4B-B78B-142A7F438F66}"/>
              </a:ext>
            </a:extLst>
          </p:cNvPr>
          <p:cNvSpPr txBox="1"/>
          <p:nvPr/>
        </p:nvSpPr>
        <p:spPr>
          <a:xfrm>
            <a:off x="6663434" y="142697"/>
            <a:ext cx="15590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Future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605DBD-78B3-3A4B-BE15-02967F4B7A18}"/>
              </a:ext>
            </a:extLst>
          </p:cNvPr>
          <p:cNvSpPr txBox="1"/>
          <p:nvPr/>
        </p:nvSpPr>
        <p:spPr>
          <a:xfrm>
            <a:off x="56349" y="442808"/>
            <a:ext cx="312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Sinners;  Children of the Devil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5528B-1252-6E45-9E41-0063597A293E}"/>
              </a:ext>
            </a:extLst>
          </p:cNvPr>
          <p:cNvSpPr txBox="1"/>
          <p:nvPr/>
        </p:nvSpPr>
        <p:spPr>
          <a:xfrm>
            <a:off x="5687651" y="413056"/>
            <a:ext cx="348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Resurrection;  With Christ in Glory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00C842-C10C-8045-8392-6ED276F76F1D}"/>
              </a:ext>
            </a:extLst>
          </p:cNvPr>
          <p:cNvSpPr/>
          <p:nvPr/>
        </p:nvSpPr>
        <p:spPr>
          <a:xfrm>
            <a:off x="107504" y="184705"/>
            <a:ext cx="2880319" cy="59714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72CC26-CF1A-F949-BF13-BD5273ED3B89}"/>
              </a:ext>
            </a:extLst>
          </p:cNvPr>
          <p:cNvSpPr/>
          <p:nvPr/>
        </p:nvSpPr>
        <p:spPr>
          <a:xfrm>
            <a:off x="5710355" y="206933"/>
            <a:ext cx="3361671" cy="59679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1E701B-1941-7A47-91D6-7D7F5C13B87F}"/>
              </a:ext>
            </a:extLst>
          </p:cNvPr>
          <p:cNvSpPr txBox="1"/>
          <p:nvPr/>
        </p:nvSpPr>
        <p:spPr>
          <a:xfrm>
            <a:off x="0" y="2553992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Looking Back – Desiring to live as we once were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9B07DE-16A4-7F47-A628-D7D32E80BD9E}"/>
              </a:ext>
            </a:extLst>
          </p:cNvPr>
          <p:cNvSpPr txBox="1"/>
          <p:nvPr/>
        </p:nvSpPr>
        <p:spPr>
          <a:xfrm>
            <a:off x="87521" y="4700282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acting/believing that we’ve already arrived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060164-815E-B842-90C5-A39C3AD61690}"/>
              </a:ext>
            </a:extLst>
          </p:cNvPr>
          <p:cNvSpPr txBox="1"/>
          <p:nvPr/>
        </p:nvSpPr>
        <p:spPr>
          <a:xfrm>
            <a:off x="742144" y="799274"/>
            <a:ext cx="7668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fleshly inclination wants to skip the costs of being a Disciple of Jesus, &amp; demands to experience the future blessings now.</a:t>
            </a:r>
            <a:endParaRPr lang="en-AU" sz="2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801F07-F696-D64D-9E9A-BAE3056CC616}"/>
              </a:ext>
            </a:extLst>
          </p:cNvPr>
          <p:cNvSpPr/>
          <p:nvPr/>
        </p:nvSpPr>
        <p:spPr>
          <a:xfrm>
            <a:off x="179512" y="2955124"/>
            <a:ext cx="8784976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Brothers, I do not consider that I have made it my own.  But one thing I do:  forgetting what lies behind and straining forward to what lies ahead 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I press on toward the goal for the prize of the upward call of God in Christ Jesus.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6847C-72D2-AF40-83DB-F852C67845B0}"/>
              </a:ext>
            </a:extLst>
          </p:cNvPr>
          <p:cNvSpPr txBox="1"/>
          <p:nvPr/>
        </p:nvSpPr>
        <p:spPr>
          <a:xfrm>
            <a:off x="0" y="3974917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our past and praise God for rescuing us from it.  But we forsake our Past.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Sanctification – being perfected, but not perfected yet.</a:t>
            </a:r>
          </a:p>
        </p:txBody>
      </p:sp>
    </p:spTree>
    <p:extLst>
      <p:ext uri="{BB962C8B-B14F-4D97-AF65-F5344CB8AC3E}">
        <p14:creationId xmlns:p14="http://schemas.microsoft.com/office/powerpoint/2010/main" val="13775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2778881" y="7369"/>
            <a:ext cx="31725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Now but the Not-Yet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27262" y="2214344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lays-a-hold of us, we will never be the same again – press on to the goal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8BC56A-FDD0-9B49-9F2B-E65759085D39}"/>
              </a:ext>
            </a:extLst>
          </p:cNvPr>
          <p:cNvSpPr/>
          <p:nvPr/>
        </p:nvSpPr>
        <p:spPr>
          <a:xfrm>
            <a:off x="742144" y="1506650"/>
            <a:ext cx="7823403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Not that I have already obtained this or am already perfect, but I press on to make it my own, because Christ Jesus has made me his own.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56A873-6B9F-CA4B-A6DE-F863746CF72A}"/>
              </a:ext>
            </a:extLst>
          </p:cNvPr>
          <p:cNvSpPr txBox="1"/>
          <p:nvPr/>
        </p:nvSpPr>
        <p:spPr>
          <a:xfrm>
            <a:off x="875546" y="133067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past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04F2-DC31-FC4B-B78B-142A7F438F66}"/>
              </a:ext>
            </a:extLst>
          </p:cNvPr>
          <p:cNvSpPr txBox="1"/>
          <p:nvPr/>
        </p:nvSpPr>
        <p:spPr>
          <a:xfrm>
            <a:off x="6663434" y="142697"/>
            <a:ext cx="15590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Future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605DBD-78B3-3A4B-BE15-02967F4B7A18}"/>
              </a:ext>
            </a:extLst>
          </p:cNvPr>
          <p:cNvSpPr txBox="1"/>
          <p:nvPr/>
        </p:nvSpPr>
        <p:spPr>
          <a:xfrm>
            <a:off x="56349" y="442808"/>
            <a:ext cx="312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Sinners;  Children of the Devil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5528B-1252-6E45-9E41-0063597A293E}"/>
              </a:ext>
            </a:extLst>
          </p:cNvPr>
          <p:cNvSpPr txBox="1"/>
          <p:nvPr/>
        </p:nvSpPr>
        <p:spPr>
          <a:xfrm>
            <a:off x="5687651" y="413056"/>
            <a:ext cx="348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Resurrection;  With Christ in Glory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00C842-C10C-8045-8392-6ED276F76F1D}"/>
              </a:ext>
            </a:extLst>
          </p:cNvPr>
          <p:cNvSpPr/>
          <p:nvPr/>
        </p:nvSpPr>
        <p:spPr>
          <a:xfrm>
            <a:off x="107504" y="184705"/>
            <a:ext cx="2880319" cy="59714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72CC26-CF1A-F949-BF13-BD5273ED3B89}"/>
              </a:ext>
            </a:extLst>
          </p:cNvPr>
          <p:cNvSpPr/>
          <p:nvPr/>
        </p:nvSpPr>
        <p:spPr>
          <a:xfrm>
            <a:off x="5710355" y="206933"/>
            <a:ext cx="3361671" cy="59679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1E701B-1941-7A47-91D6-7D7F5C13B87F}"/>
              </a:ext>
            </a:extLst>
          </p:cNvPr>
          <p:cNvSpPr txBox="1"/>
          <p:nvPr/>
        </p:nvSpPr>
        <p:spPr>
          <a:xfrm>
            <a:off x="0" y="2553992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Looking Back – Desiring to live as we once were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9B07DE-16A4-7F47-A628-D7D32E80BD9E}"/>
              </a:ext>
            </a:extLst>
          </p:cNvPr>
          <p:cNvSpPr txBox="1"/>
          <p:nvPr/>
        </p:nvSpPr>
        <p:spPr>
          <a:xfrm>
            <a:off x="12232" y="3430856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acting/believing that we’ve already arrived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060164-815E-B842-90C5-A39C3AD61690}"/>
              </a:ext>
            </a:extLst>
          </p:cNvPr>
          <p:cNvSpPr txBox="1"/>
          <p:nvPr/>
        </p:nvSpPr>
        <p:spPr>
          <a:xfrm>
            <a:off x="742144" y="799274"/>
            <a:ext cx="7668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fleshly inclination wants to skip the costs of being a Disciple of Jesus, &amp; demands to experience the future blessings now.</a:t>
            </a:r>
            <a:endParaRPr lang="en-AU" sz="2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6847C-72D2-AF40-83DB-F852C67845B0}"/>
              </a:ext>
            </a:extLst>
          </p:cNvPr>
          <p:cNvSpPr txBox="1"/>
          <p:nvPr/>
        </p:nvSpPr>
        <p:spPr>
          <a:xfrm>
            <a:off x="-17450" y="2821073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our past and praise God for rescuing us from it.  But we forsake our Past.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Sanctification – being perfected, but not perfected yet.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5C7858-87F2-8A43-B8CE-AD8336E2FFB1}"/>
              </a:ext>
            </a:extLst>
          </p:cNvPr>
          <p:cNvSpPr txBox="1"/>
          <p:nvPr/>
        </p:nvSpPr>
        <p:spPr>
          <a:xfrm>
            <a:off x="27262" y="3776107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Believing sin is already completely overcome and no need for ongoing repentance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A1DB34-90C3-5546-B611-A9032426BED8}"/>
              </a:ext>
            </a:extLst>
          </p:cNvPr>
          <p:cNvSpPr txBox="1"/>
          <p:nvPr/>
        </p:nvSpPr>
        <p:spPr>
          <a:xfrm>
            <a:off x="19170" y="4091697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Prosperity gospel – claiming future blessings as a reality now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F39C39-EF80-1848-84AA-691962F375E2}"/>
              </a:ext>
            </a:extLst>
          </p:cNvPr>
          <p:cNvSpPr txBox="1"/>
          <p:nvPr/>
        </p:nvSpPr>
        <p:spPr>
          <a:xfrm>
            <a:off x="53593" y="4367818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“Claims” / aims to “speak into being”:  Health;  Wealth;  Well-being;  Long-life....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Claims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no Christian should die of cancer or suffer disease – an issue of faith</a:t>
            </a:r>
          </a:p>
        </p:txBody>
      </p:sp>
    </p:spTree>
    <p:extLst>
      <p:ext uri="{BB962C8B-B14F-4D97-AF65-F5344CB8AC3E}">
        <p14:creationId xmlns:p14="http://schemas.microsoft.com/office/powerpoint/2010/main" val="71067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B801F07-F696-D64D-9E9A-BAE3056CC616}"/>
              </a:ext>
            </a:extLst>
          </p:cNvPr>
          <p:cNvSpPr/>
          <p:nvPr/>
        </p:nvSpPr>
        <p:spPr>
          <a:xfrm>
            <a:off x="575556" y="553244"/>
            <a:ext cx="7452828" cy="218707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18 </a:t>
            </a:r>
            <a:r>
              <a:rPr lang="en-AU" sz="2400" dirty="0">
                <a:latin typeface="Comic Sans MS" panose="030F0902030302020204" pitchFamily="66" charset="0"/>
                <a:ea typeface="Arial" panose="020B0604020202020204" pitchFamily="34" charset="0"/>
              </a:rPr>
              <a:t>For many, of whom I have often told you and now tell you even with tears, walk as </a:t>
            </a:r>
            <a:r>
              <a:rPr lang="en-AU" sz="2400" u="sng" dirty="0">
                <a:latin typeface="Comic Sans MS" panose="030F0902030302020204" pitchFamily="66" charset="0"/>
                <a:ea typeface="Arial" panose="020B0604020202020204" pitchFamily="34" charset="0"/>
              </a:rPr>
              <a:t>enemies of the cross of Christ</a:t>
            </a:r>
            <a:r>
              <a:rPr lang="en-AU" sz="2400" dirty="0">
                <a:latin typeface="Comic Sans MS" panose="030F0902030302020204" pitchFamily="66" charset="0"/>
                <a:ea typeface="Arial" panose="020B0604020202020204" pitchFamily="34" charset="0"/>
              </a:rPr>
              <a:t>.  </a:t>
            </a:r>
            <a:r>
              <a:rPr lang="en-AU" sz="24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19 </a:t>
            </a:r>
            <a:r>
              <a:rPr lang="en-AU" sz="2400" dirty="0">
                <a:latin typeface="Comic Sans MS" panose="030F0902030302020204" pitchFamily="66" charset="0"/>
                <a:ea typeface="Arial" panose="020B0604020202020204" pitchFamily="34" charset="0"/>
              </a:rPr>
              <a:t>Their end is destruction, </a:t>
            </a:r>
            <a:r>
              <a:rPr lang="en-AU" sz="2400" u="sng" dirty="0">
                <a:latin typeface="Comic Sans MS" panose="030F0902030302020204" pitchFamily="66" charset="0"/>
                <a:ea typeface="Arial" panose="020B0604020202020204" pitchFamily="34" charset="0"/>
              </a:rPr>
              <a:t>their god is their belly</a:t>
            </a:r>
            <a:r>
              <a:rPr lang="en-AU" sz="2400" dirty="0">
                <a:latin typeface="Comic Sans MS" panose="030F0902030302020204" pitchFamily="66" charset="0"/>
                <a:ea typeface="Arial" panose="020B0604020202020204" pitchFamily="34" charset="0"/>
              </a:rPr>
              <a:t>, and </a:t>
            </a:r>
            <a:r>
              <a:rPr lang="en-AU" sz="2400" u="sng" dirty="0">
                <a:latin typeface="Comic Sans MS" panose="030F0902030302020204" pitchFamily="66" charset="0"/>
                <a:ea typeface="Arial" panose="020B0604020202020204" pitchFamily="34" charset="0"/>
              </a:rPr>
              <a:t>they glory in their shame</a:t>
            </a:r>
            <a:r>
              <a:rPr lang="en-AU" sz="2400" dirty="0">
                <a:latin typeface="Comic Sans MS" panose="030F0902030302020204" pitchFamily="66" charset="0"/>
                <a:ea typeface="Arial" panose="020B0604020202020204" pitchFamily="34" charset="0"/>
              </a:rPr>
              <a:t>, </a:t>
            </a:r>
            <a:r>
              <a:rPr lang="en-AU" sz="2400" u="sng" dirty="0">
                <a:latin typeface="Comic Sans MS" panose="030F0902030302020204" pitchFamily="66" charset="0"/>
                <a:ea typeface="Arial" panose="020B0604020202020204" pitchFamily="34" charset="0"/>
              </a:rPr>
              <a:t>with minds set on earthly things</a:t>
            </a:r>
            <a:r>
              <a:rPr lang="en-AU" sz="2400" dirty="0">
                <a:latin typeface="Comic Sans MS" panose="030F0902030302020204" pitchFamily="66" charset="0"/>
                <a:ea typeface="Arial" panose="020B0604020202020204" pitchFamily="34" charset="0"/>
              </a:rPr>
              <a:t>.</a:t>
            </a:r>
            <a:endParaRPr lang="en-AU" sz="24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13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2778881" y="7369"/>
            <a:ext cx="31725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in the Now but the Not-Yet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-1825" y="803538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Flesh demands to experience the future blessings now.</a:t>
            </a:r>
            <a:endParaRPr lang="en-AU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lays-a-hold of us, we will never be the same again – press on to the goal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56A873-6B9F-CA4B-A6DE-F863746CF72A}"/>
              </a:ext>
            </a:extLst>
          </p:cNvPr>
          <p:cNvSpPr txBox="1"/>
          <p:nvPr/>
        </p:nvSpPr>
        <p:spPr>
          <a:xfrm>
            <a:off x="875546" y="133067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past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04F2-DC31-FC4B-B78B-142A7F438F66}"/>
              </a:ext>
            </a:extLst>
          </p:cNvPr>
          <p:cNvSpPr txBox="1"/>
          <p:nvPr/>
        </p:nvSpPr>
        <p:spPr>
          <a:xfrm>
            <a:off x="6663434" y="142697"/>
            <a:ext cx="15590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Future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605DBD-78B3-3A4B-BE15-02967F4B7A18}"/>
              </a:ext>
            </a:extLst>
          </p:cNvPr>
          <p:cNvSpPr txBox="1"/>
          <p:nvPr/>
        </p:nvSpPr>
        <p:spPr>
          <a:xfrm>
            <a:off x="56349" y="442808"/>
            <a:ext cx="312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Sinners;  Children of the Devil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5528B-1252-6E45-9E41-0063597A293E}"/>
              </a:ext>
            </a:extLst>
          </p:cNvPr>
          <p:cNvSpPr txBox="1"/>
          <p:nvPr/>
        </p:nvSpPr>
        <p:spPr>
          <a:xfrm>
            <a:off x="5687651" y="413056"/>
            <a:ext cx="348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Resurrection;  With Christ in Glory</a:t>
            </a:r>
            <a:endParaRPr lang="en-AU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00C842-C10C-8045-8392-6ED276F76F1D}"/>
              </a:ext>
            </a:extLst>
          </p:cNvPr>
          <p:cNvSpPr/>
          <p:nvPr/>
        </p:nvSpPr>
        <p:spPr>
          <a:xfrm>
            <a:off x="107504" y="184705"/>
            <a:ext cx="2880319" cy="59714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72CC26-CF1A-F949-BF13-BD5273ED3B89}"/>
              </a:ext>
            </a:extLst>
          </p:cNvPr>
          <p:cNvSpPr/>
          <p:nvPr/>
        </p:nvSpPr>
        <p:spPr>
          <a:xfrm>
            <a:off x="5710355" y="206933"/>
            <a:ext cx="3361671" cy="59679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1E701B-1941-7A47-91D6-7D7F5C13B87F}"/>
              </a:ext>
            </a:extLst>
          </p:cNvPr>
          <p:cNvSpPr txBox="1"/>
          <p:nvPr/>
        </p:nvSpPr>
        <p:spPr>
          <a:xfrm>
            <a:off x="-2350" y="1411007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Looking Back – Desiring to live as we once were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9B07DE-16A4-7F47-A628-D7D32E80BD9E}"/>
              </a:ext>
            </a:extLst>
          </p:cNvPr>
          <p:cNvSpPr txBox="1"/>
          <p:nvPr/>
        </p:nvSpPr>
        <p:spPr>
          <a:xfrm>
            <a:off x="9882" y="2287871"/>
            <a:ext cx="8584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Danger of acting/believing that we’ve already arrived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6847C-72D2-AF40-83DB-F852C67845B0}"/>
              </a:ext>
            </a:extLst>
          </p:cNvPr>
          <p:cNvSpPr txBox="1"/>
          <p:nvPr/>
        </p:nvSpPr>
        <p:spPr>
          <a:xfrm>
            <a:off x="-19800" y="1678088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our past and praise God for rescuing us from it.  But we forsake our Past.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Sanctification – being perfected, but not perfected yet.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5C7858-87F2-8A43-B8CE-AD8336E2FFB1}"/>
              </a:ext>
            </a:extLst>
          </p:cNvPr>
          <p:cNvSpPr txBox="1"/>
          <p:nvPr/>
        </p:nvSpPr>
        <p:spPr>
          <a:xfrm>
            <a:off x="24912" y="2633122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Believing sin is already completely overcome and no need for ongoing repentance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A1DB34-90C3-5546-B611-A9032426BED8}"/>
              </a:ext>
            </a:extLst>
          </p:cNvPr>
          <p:cNvSpPr txBox="1"/>
          <p:nvPr/>
        </p:nvSpPr>
        <p:spPr>
          <a:xfrm>
            <a:off x="16820" y="2948712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Prosperity gospel – claiming future blessings as a reality now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F39C39-EF80-1848-84AA-691962F375E2}"/>
              </a:ext>
            </a:extLst>
          </p:cNvPr>
          <p:cNvSpPr txBox="1"/>
          <p:nvPr/>
        </p:nvSpPr>
        <p:spPr>
          <a:xfrm>
            <a:off x="51243" y="3224833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“Claims” / aims to “speak into being”:  Health;  Wealth;  Well-being;  Long-life....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Enemies of the cross of Christ, set their minds on earthly things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DCDCA9-4BE3-D043-98BA-63339274E617}"/>
              </a:ext>
            </a:extLst>
          </p:cNvPr>
          <p:cNvSpPr txBox="1"/>
          <p:nvPr/>
        </p:nvSpPr>
        <p:spPr>
          <a:xfrm>
            <a:off x="229010" y="4949026"/>
            <a:ext cx="835359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faith recognises the Sovereignty of God, and humbly asks for healing / blessing of daily provision;  Prays in faith that God will do what is best for His will and purpose.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BA776D-3411-8741-B3D7-43474928C4D5}"/>
              </a:ext>
            </a:extLst>
          </p:cNvPr>
          <p:cNvSpPr/>
          <p:nvPr/>
        </p:nvSpPr>
        <p:spPr>
          <a:xfrm>
            <a:off x="118338" y="3870692"/>
            <a:ext cx="8784976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Brothers, I do not consider that I have made it my own.  But one thing I do:  forgetting what lies behind and straining forward to what lies ahead 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I press on toward the goal for the prize of the upward call of God in Christ Jesus.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59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107755</TotalTime>
  <Words>1514</Words>
  <Application>Microsoft Macintosh PowerPoint</Application>
  <PresentationFormat>On-screen Show (16:10)</PresentationFormat>
  <Paragraphs>97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1820</cp:revision>
  <cp:lastPrinted>2020-07-18T00:36:23Z</cp:lastPrinted>
  <dcterms:created xsi:type="dcterms:W3CDTF">2016-11-04T06:28:01Z</dcterms:created>
  <dcterms:modified xsi:type="dcterms:W3CDTF">2020-07-18T00:36:28Z</dcterms:modified>
</cp:coreProperties>
</file>